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4" r:id="rId9"/>
    <p:sldId id="268" r:id="rId10"/>
    <p:sldId id="265" r:id="rId11"/>
    <p:sldId id="260" r:id="rId12"/>
    <p:sldId id="261" r:id="rId13"/>
    <p:sldId id="262" r:id="rId14"/>
    <p:sldId id="267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2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6T09:04:03.71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5677BFC-107F-4AED-9F5D-C911589288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2212A0-5E65-4FA6-83D1-6A39C600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3DF9-6A8C-4907-8941-A41B1558424B}" type="datetime1">
              <a:rPr lang="fr-FR" smtClean="0"/>
              <a:t>17/07/2025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FA2E0-E01E-4F8F-AA28-D19E6F34CE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23010C-A50A-420C-B820-A6E3C09B38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CEFF3-FEEA-4959-B495-0CD129950C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285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E2815B-D235-4494-BE43-8440AAA8EF67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75CD8D-B1D9-4658-A4F0-38CA8D83ED5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30980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B5D7B3-3D7C-40B9-8E18-151FF17F3F21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0374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8AB8BD-EE51-49DA-A737-A7C2B50704A8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9561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3DDEC2-4816-4932-A4C1-F2D3A44A0D49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8820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F7843B-CE85-4D1F-8CC0-D044757FC283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372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D10F8F-F611-4534-927B-E7BD3334945A}" type="datetime1">
              <a:rPr lang="fr-FR" noProof="0" smtClean="0"/>
              <a:t>17/07/2025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746852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1E01416-A2B6-411A-9E8A-3E45F05BC40F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707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731B3-7F4D-4772-9C3A-49F819CF6856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608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D10F8F-F611-4534-927B-E7BD3334945A}" type="datetime1">
              <a:rPr lang="fr-FR" noProof="0" smtClean="0"/>
              <a:t>17/07/2025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21999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9ECC53-48A5-4CEE-9206-CA851ADF3E51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49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778F6C-6FE2-474D-A3F0-661A2316902B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1300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53FA6A-77C6-47AA-BF52-2897BA8793C6}" type="datetime1">
              <a:rPr lang="fr-FR" noProof="0" smtClean="0"/>
              <a:t>17/07/2025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87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5D10F8F-F611-4534-927B-E7BD3334945A}" type="datetime1">
              <a:rPr lang="fr-FR" noProof="0" smtClean="0"/>
              <a:t>17/07/2025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6522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eandrel.atelier-greta.f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3BCB6-FA6E-41A2-8226-874AEB9BD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71133"/>
          </a:xfrm>
        </p:spPr>
        <p:txBody>
          <a:bodyPr/>
          <a:lstStyle/>
          <a:p>
            <a:r>
              <a:rPr lang="fr-FR" b="1" u="sng" dirty="0"/>
              <a:t>Challenge Projet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EE5008-89BC-4E83-9D82-4457CB91C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50571"/>
            <a:ext cx="12192000" cy="1655762"/>
          </a:xfrm>
        </p:spPr>
        <p:txBody>
          <a:bodyPr/>
          <a:lstStyle/>
          <a:p>
            <a:r>
              <a:rPr lang="fr-FR" dirty="0"/>
              <a:t>PMN Greta de Blois 2025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F3EF28-1833-43D2-A9E6-2014DC8C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094" y="3751263"/>
            <a:ext cx="2055812" cy="216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75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F0142-A038-4972-8654-E349B9CC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Mon site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922B41-916D-466A-B99D-16FDE53E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1091"/>
            <a:ext cx="4826000" cy="1180041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http://leandrel.atelier-greta.fr/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5C57A8-3666-40B4-ABF7-9A686E1A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230" y="559593"/>
            <a:ext cx="4057341" cy="57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8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A177FD-EB85-477D-8652-33806008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Indice </a:t>
            </a:r>
            <a:r>
              <a:rPr lang="fr-FR" u="sng" dirty="0" err="1"/>
              <a:t>ecoindex</a:t>
            </a:r>
            <a:r>
              <a:rPr lang="fr-FR" u="sng" dirty="0"/>
              <a:t>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C837FC-688B-4FD5-8404-F9F2C71D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316" y="1766358"/>
            <a:ext cx="7379633" cy="4351338"/>
          </a:xfrm>
        </p:spPr>
      </p:pic>
    </p:spTree>
    <p:extLst>
      <p:ext uri="{BB962C8B-B14F-4D97-AF65-F5344CB8AC3E}">
        <p14:creationId xmlns:p14="http://schemas.microsoft.com/office/powerpoint/2010/main" val="134919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97F42-3002-4AE3-9FA4-2C1BD852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33" y="2647685"/>
            <a:ext cx="2506133" cy="781315"/>
          </a:xfrm>
        </p:spPr>
        <p:txBody>
          <a:bodyPr>
            <a:noAutofit/>
          </a:bodyPr>
          <a:lstStyle/>
          <a:p>
            <a:r>
              <a:rPr lang="fr-FR" sz="6000" u="sng" dirty="0"/>
              <a:t>Bilan :</a:t>
            </a:r>
          </a:p>
        </p:txBody>
      </p:sp>
    </p:spTree>
    <p:extLst>
      <p:ext uri="{BB962C8B-B14F-4D97-AF65-F5344CB8AC3E}">
        <p14:creationId xmlns:p14="http://schemas.microsoft.com/office/powerpoint/2010/main" val="221981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5F1E2-2DBE-4E91-91EA-FD772CD3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fr-FR" u="sng" dirty="0"/>
              <a:t>Sommaire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1F15ED-E559-4DEE-A167-FAFDB21A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690688"/>
            <a:ext cx="5384799" cy="4752975"/>
          </a:xfrm>
        </p:spPr>
        <p:txBody>
          <a:bodyPr>
            <a:normAutofit/>
          </a:bodyPr>
          <a:lstStyle/>
          <a:p>
            <a:r>
              <a:rPr lang="fr-FR" dirty="0"/>
              <a:t>Introduction</a:t>
            </a:r>
          </a:p>
          <a:p>
            <a:r>
              <a:rPr lang="fr-FR" dirty="0"/>
              <a:t>Logo</a:t>
            </a:r>
          </a:p>
          <a:p>
            <a:r>
              <a:rPr lang="fr-FR" dirty="0" err="1"/>
              <a:t>Moodboard</a:t>
            </a:r>
            <a:endParaRPr lang="fr-FR" dirty="0"/>
          </a:p>
          <a:p>
            <a:r>
              <a:rPr lang="fr-FR" dirty="0"/>
              <a:t>Persona</a:t>
            </a:r>
          </a:p>
          <a:p>
            <a:r>
              <a:rPr lang="fr-FR" dirty="0"/>
              <a:t>UI/UX Design</a:t>
            </a:r>
          </a:p>
          <a:p>
            <a:r>
              <a:rPr lang="fr-FR" dirty="0"/>
              <a:t>HTML/CSS/JS</a:t>
            </a:r>
          </a:p>
          <a:p>
            <a:r>
              <a:rPr lang="fr-FR" dirty="0"/>
              <a:t>Mon site Wordpress</a:t>
            </a:r>
          </a:p>
          <a:p>
            <a:r>
              <a:rPr lang="fr-FR" dirty="0"/>
              <a:t>Mon stage</a:t>
            </a:r>
          </a:p>
          <a:p>
            <a:r>
              <a:rPr lang="fr-FR" dirty="0"/>
              <a:t>Bilan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29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2B5346-AEE1-4717-93A4-3E58F14C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Introduction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7C9B5-5E6E-42E0-B7C2-36C216A98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506662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Le Sujet </a:t>
            </a:r>
          </a:p>
          <a:p>
            <a:endParaRPr lang="fr-FR" dirty="0"/>
          </a:p>
          <a:p>
            <a:r>
              <a:rPr lang="fr-FR" dirty="0"/>
              <a:t>Rapport avec le thème</a:t>
            </a:r>
          </a:p>
          <a:p>
            <a:r>
              <a:rPr lang="fr-FR" dirty="0"/>
              <a:t>Le but ?</a:t>
            </a:r>
          </a:p>
          <a:p>
            <a:r>
              <a:rPr lang="fr-FR" dirty="0"/>
              <a:t>Concurrence (E-</a:t>
            </a:r>
            <a:r>
              <a:rPr lang="fr-FR" dirty="0" err="1"/>
              <a:t>dechet</a:t>
            </a:r>
            <a:r>
              <a:rPr lang="fr-FR" dirty="0"/>
              <a:t>, </a:t>
            </a:r>
            <a:r>
              <a:rPr lang="fr-FR" dirty="0" err="1"/>
              <a:t>ecosystème</a:t>
            </a:r>
            <a:r>
              <a:rPr lang="fr-FR" dirty="0"/>
              <a:t>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8061607-9DE3-44E0-9F67-799EA37ADB7F}"/>
              </a:ext>
            </a:extLst>
          </p:cNvPr>
          <p:cNvSpPr txBox="1">
            <a:spLocks/>
          </p:cNvSpPr>
          <p:nvPr/>
        </p:nvSpPr>
        <p:spPr>
          <a:xfrm>
            <a:off x="990600" y="2506662"/>
            <a:ext cx="5105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Le Projet </a:t>
            </a:r>
          </a:p>
          <a:p>
            <a:endParaRPr lang="fr-FR" dirty="0"/>
          </a:p>
          <a:p>
            <a:r>
              <a:rPr lang="fr-FR" dirty="0"/>
              <a:t>Thème</a:t>
            </a:r>
          </a:p>
          <a:p>
            <a:r>
              <a:rPr lang="fr-FR" dirty="0"/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168293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54CAA-C2D4-4362-8D32-1991A236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Le </a:t>
            </a:r>
            <a:r>
              <a:rPr lang="fr-FR" u="sng" dirty="0" err="1"/>
              <a:t>Moodboard</a:t>
            </a:r>
            <a:r>
              <a:rPr lang="fr-FR" u="sng" dirty="0"/>
              <a:t>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124CA05-8802-4D60-82B3-8B71BC10B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785" y="1835031"/>
            <a:ext cx="2447627" cy="4351338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26F179-0B33-4BD7-A6A4-072F97032532}"/>
              </a:ext>
            </a:extLst>
          </p:cNvPr>
          <p:cNvSpPr txBox="1"/>
          <p:nvPr/>
        </p:nvSpPr>
        <p:spPr>
          <a:xfrm>
            <a:off x="838200" y="1835031"/>
            <a:ext cx="1595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Mots clés</a:t>
            </a:r>
          </a:p>
        </p:txBody>
      </p:sp>
    </p:spTree>
    <p:extLst>
      <p:ext uri="{BB962C8B-B14F-4D97-AF65-F5344CB8AC3E}">
        <p14:creationId xmlns:p14="http://schemas.microsoft.com/office/powerpoint/2010/main" val="349905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CDD97-1CEE-4E71-8837-F1142560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Logo :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926CAA1-A568-4FB0-B87F-D833D4A22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0" y="2550319"/>
            <a:ext cx="2419878" cy="254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AE175EE-B209-43E6-835F-492437B3F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91" y="2550319"/>
            <a:ext cx="2419878" cy="254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75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488AC-2C25-4EC8-8AB3-9877F828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Mon </a:t>
            </a:r>
            <a:r>
              <a:rPr lang="fr-FR" u="sng" dirty="0" err="1"/>
              <a:t>mock</a:t>
            </a:r>
            <a:r>
              <a:rPr lang="fr-FR" u="sng" dirty="0"/>
              <a:t>-up :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F1F30AC-89F2-4BF6-810C-4CAB43367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271" y="1876425"/>
            <a:ext cx="28979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4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3E76E-EF7A-45E9-9112-CA6697DB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Persona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67807D-E0D4-4C69-BDDA-D4F147F7A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691" y="1500366"/>
            <a:ext cx="7404618" cy="4992509"/>
          </a:xfrm>
        </p:spPr>
      </p:pic>
    </p:spTree>
    <p:extLst>
      <p:ext uri="{BB962C8B-B14F-4D97-AF65-F5344CB8AC3E}">
        <p14:creationId xmlns:p14="http://schemas.microsoft.com/office/powerpoint/2010/main" val="249614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8C621-997A-4468-97B6-2528B646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62" y="391582"/>
            <a:ext cx="3568699" cy="1325563"/>
          </a:xfrm>
        </p:spPr>
        <p:txBody>
          <a:bodyPr/>
          <a:lstStyle/>
          <a:p>
            <a:r>
              <a:rPr lang="fr-FR" u="sng" dirty="0"/>
              <a:t>UI Design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3183B3-DB78-4207-9EBC-0C34E61A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61" y="1944158"/>
            <a:ext cx="3568699" cy="4351338"/>
          </a:xfrm>
        </p:spPr>
        <p:txBody>
          <a:bodyPr/>
          <a:lstStyle/>
          <a:p>
            <a:r>
              <a:rPr lang="fr-FR" dirty="0"/>
              <a:t>Typographie (</a:t>
            </a:r>
            <a:r>
              <a:rPr lang="fr-FR" dirty="0" err="1"/>
              <a:t>audiowide</a:t>
            </a:r>
            <a:r>
              <a:rPr lang="fr-FR" dirty="0"/>
              <a:t>, K2D)</a:t>
            </a:r>
          </a:p>
          <a:p>
            <a:r>
              <a:rPr lang="fr-FR" dirty="0"/>
              <a:t>Couleurs/contraste</a:t>
            </a:r>
          </a:p>
          <a:p>
            <a:r>
              <a:rPr lang="fr-FR" dirty="0"/>
              <a:t>Mise en page</a:t>
            </a:r>
          </a:p>
          <a:p>
            <a:r>
              <a:rPr lang="fr-FR" dirty="0"/>
              <a:t>Hiérarchie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BD05BA-CBAC-400C-B539-C3FEAC777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61" y="222866"/>
            <a:ext cx="3234675" cy="641226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5FAAF2C-71AA-4446-9FBB-189484B3928F}"/>
              </a:ext>
            </a:extLst>
          </p:cNvPr>
          <p:cNvSpPr txBox="1">
            <a:spLocks/>
          </p:cNvSpPr>
          <p:nvPr/>
        </p:nvSpPr>
        <p:spPr>
          <a:xfrm>
            <a:off x="7713336" y="391583"/>
            <a:ext cx="3568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/>
              <a:t>UX Design :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4AD1784-2B4A-4889-9335-355EE97DCD43}"/>
              </a:ext>
            </a:extLst>
          </p:cNvPr>
          <p:cNvSpPr txBox="1">
            <a:spLocks/>
          </p:cNvSpPr>
          <p:nvPr/>
        </p:nvSpPr>
        <p:spPr>
          <a:xfrm>
            <a:off x="7713336" y="1944158"/>
            <a:ext cx="35686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Utilité du produit</a:t>
            </a:r>
          </a:p>
          <a:p>
            <a:r>
              <a:rPr lang="fr-FR" dirty="0"/>
              <a:t>La structure </a:t>
            </a:r>
          </a:p>
          <a:p>
            <a:r>
              <a:rPr lang="fr-FR" dirty="0"/>
              <a:t>La facilité d’usage</a:t>
            </a:r>
          </a:p>
          <a:p>
            <a:r>
              <a:rPr lang="fr-FR" dirty="0"/>
              <a:t>Parcours utilisateurs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46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BACB2-AC98-4A59-8356-7FFCD5AF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HTML/CSS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97A014D-EA74-4701-B6E1-F5B57B820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4158"/>
            <a:ext cx="4308009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685216-0D36-4C4F-8495-8E4FDC3A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50558"/>
            <a:ext cx="5367663" cy="33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0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rgbClr val="C2DFFD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1CBB0-BAA0-4983-8F2B-E10AF3358DA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096F0E7-E7B5-406E-8E94-F0043B2AC7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C6BCC-A38B-4625-90E6-7D3BBA390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112</Words>
  <Application>Microsoft Office PowerPoint</Application>
  <PresentationFormat>Grand écran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Challenge Projet</vt:lpstr>
      <vt:lpstr>Sommaire :</vt:lpstr>
      <vt:lpstr>Introduction :</vt:lpstr>
      <vt:lpstr>Le Moodboard :</vt:lpstr>
      <vt:lpstr>Logo :</vt:lpstr>
      <vt:lpstr>Mon mock-up :</vt:lpstr>
      <vt:lpstr>Persona :</vt:lpstr>
      <vt:lpstr>UI Design :</vt:lpstr>
      <vt:lpstr>HTML/CSS :</vt:lpstr>
      <vt:lpstr>Mon site :</vt:lpstr>
      <vt:lpstr>Indice ecoindex :</vt:lpstr>
      <vt:lpstr>Bilan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projet</dc:title>
  <dc:creator>Utilisateur</dc:creator>
  <cp:lastModifiedBy>Utilisateur</cp:lastModifiedBy>
  <cp:revision>40</cp:revision>
  <dcterms:created xsi:type="dcterms:W3CDTF">2025-07-15T09:02:35Z</dcterms:created>
  <dcterms:modified xsi:type="dcterms:W3CDTF">2025-07-17T07:03:02Z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